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2" r:id="rId3"/>
    <p:sldId id="273" r:id="rId4"/>
    <p:sldId id="257" r:id="rId5"/>
    <p:sldId id="258" r:id="rId6"/>
    <p:sldId id="274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E4E86-80B1-4A64-8D5D-AA6B0C27253B}" v="25" dt="2024-03-31T06:13:45.88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5"/>
    <p:restoredTop sz="96327"/>
  </p:normalViewPr>
  <p:slideViewPr>
    <p:cSldViewPr snapToGrid="0">
      <p:cViewPr varScale="1">
        <p:scale>
          <a:sx n="82" d="100"/>
          <a:sy n="82" d="100"/>
        </p:scale>
        <p:origin x="5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lid swaid" userId="1649f138461e17b7" providerId="LiveId" clId="{0F5E4E86-80B1-4A64-8D5D-AA6B0C27253B}"/>
    <pc:docChg chg="undo custSel addSld delSld modSld">
      <pc:chgData name="khalid swaid" userId="1649f138461e17b7" providerId="LiveId" clId="{0F5E4E86-80B1-4A64-8D5D-AA6B0C27253B}" dt="2024-03-31T06:13:27.821" v="286" actId="47"/>
      <pc:docMkLst>
        <pc:docMk/>
      </pc:docMkLst>
      <pc:sldChg chg="modSp mod">
        <pc:chgData name="khalid swaid" userId="1649f138461e17b7" providerId="LiveId" clId="{0F5E4E86-80B1-4A64-8D5D-AA6B0C27253B}" dt="2024-03-31T06:12:04.314" v="284" actId="20577"/>
        <pc:sldMkLst>
          <pc:docMk/>
          <pc:sldMk cId="2280824204" sldId="259"/>
        </pc:sldMkLst>
        <pc:graphicFrameChg chg="modGraphic">
          <ac:chgData name="khalid swaid" userId="1649f138461e17b7" providerId="LiveId" clId="{0F5E4E86-80B1-4A64-8D5D-AA6B0C27253B}" dt="2024-03-31T06:12:04.314" v="284" actId="20577"/>
          <ac:graphicFrameMkLst>
            <pc:docMk/>
            <pc:sldMk cId="2280824204" sldId="259"/>
            <ac:graphicFrameMk id="7" creationId="{A40B4E01-5266-8BEC-1713-36D2FE51DFA9}"/>
          </ac:graphicFrameMkLst>
        </pc:graphicFrameChg>
      </pc:sldChg>
      <pc:sldChg chg="addSp delSp modSp mod modAnim">
        <pc:chgData name="khalid swaid" userId="1649f138461e17b7" providerId="LiveId" clId="{0F5E4E86-80B1-4A64-8D5D-AA6B0C27253B}" dt="2024-03-31T06:10:27.178" v="256" actId="1076"/>
        <pc:sldMkLst>
          <pc:docMk/>
          <pc:sldMk cId="2508212446" sldId="268"/>
        </pc:sldMkLst>
        <pc:spChg chg="del mod">
          <ac:chgData name="khalid swaid" userId="1649f138461e17b7" providerId="LiveId" clId="{0F5E4E86-80B1-4A64-8D5D-AA6B0C27253B}" dt="2024-03-31T06:10:13.634" v="253" actId="478"/>
          <ac:spMkLst>
            <pc:docMk/>
            <pc:sldMk cId="2508212446" sldId="268"/>
            <ac:spMk id="4" creationId="{916FBE37-BC00-71B4-0467-71973702B9BA}"/>
          </ac:spMkLst>
        </pc:spChg>
        <pc:picChg chg="add mod">
          <ac:chgData name="khalid swaid" userId="1649f138461e17b7" providerId="LiveId" clId="{0F5E4E86-80B1-4A64-8D5D-AA6B0C27253B}" dt="2024-03-31T06:10:27.178" v="256" actId="1076"/>
          <ac:picMkLst>
            <pc:docMk/>
            <pc:sldMk cId="2508212446" sldId="268"/>
            <ac:picMk id="2" creationId="{88E5913D-9CB6-2DDF-82A1-57331E3410EF}"/>
          </ac:picMkLst>
        </pc:picChg>
        <pc:picChg chg="del">
          <ac:chgData name="khalid swaid" userId="1649f138461e17b7" providerId="LiveId" clId="{0F5E4E86-80B1-4A64-8D5D-AA6B0C27253B}" dt="2024-03-31T06:10:14.530" v="254" actId="478"/>
          <ac:picMkLst>
            <pc:docMk/>
            <pc:sldMk cId="2508212446" sldId="268"/>
            <ac:picMk id="5" creationId="{2F411E06-9E4E-882A-B178-67DEB01C69B2}"/>
          </ac:picMkLst>
        </pc:picChg>
      </pc:sldChg>
      <pc:sldChg chg="del">
        <pc:chgData name="khalid swaid" userId="1649f138461e17b7" providerId="LiveId" clId="{0F5E4E86-80B1-4A64-8D5D-AA6B0C27253B}" dt="2024-03-31T06:13:27.821" v="286" actId="47"/>
        <pc:sldMkLst>
          <pc:docMk/>
          <pc:sldMk cId="4190715650" sldId="270"/>
        </pc:sldMkLst>
      </pc:sldChg>
      <pc:sldChg chg="del">
        <pc:chgData name="khalid swaid" userId="1649f138461e17b7" providerId="LiveId" clId="{0F5E4E86-80B1-4A64-8D5D-AA6B0C27253B}" dt="2024-03-31T06:13:26.366" v="285" actId="47"/>
        <pc:sldMkLst>
          <pc:docMk/>
          <pc:sldMk cId="2652769668" sldId="271"/>
        </pc:sldMkLst>
      </pc:sldChg>
      <pc:sldChg chg="addSp delSp modSp new mod">
        <pc:chgData name="khalid swaid" userId="1649f138461e17b7" providerId="LiveId" clId="{0F5E4E86-80B1-4A64-8D5D-AA6B0C27253B}" dt="2024-03-31T06:09:55.880" v="251" actId="1076"/>
        <pc:sldMkLst>
          <pc:docMk/>
          <pc:sldMk cId="2446453142" sldId="274"/>
        </pc:sldMkLst>
        <pc:spChg chg="mod">
          <ac:chgData name="khalid swaid" userId="1649f138461e17b7" providerId="LiveId" clId="{0F5E4E86-80B1-4A64-8D5D-AA6B0C27253B}" dt="2024-03-31T05:34:55.043" v="53" actId="1076"/>
          <ac:spMkLst>
            <pc:docMk/>
            <pc:sldMk cId="2446453142" sldId="274"/>
            <ac:spMk id="2" creationId="{8DF1497D-6A8E-04A6-D1F8-94173B978D73}"/>
          </ac:spMkLst>
        </pc:spChg>
        <pc:spChg chg="del">
          <ac:chgData name="khalid swaid" userId="1649f138461e17b7" providerId="LiveId" clId="{0F5E4E86-80B1-4A64-8D5D-AA6B0C27253B}" dt="2024-03-31T05:34:57.404" v="54" actId="478"/>
          <ac:spMkLst>
            <pc:docMk/>
            <pc:sldMk cId="2446453142" sldId="274"/>
            <ac:spMk id="3" creationId="{35EAE434-2756-D34B-5A8C-2BBEEDB29526}"/>
          </ac:spMkLst>
        </pc:spChg>
        <pc:spChg chg="add mod">
          <ac:chgData name="khalid swaid" userId="1649f138461e17b7" providerId="LiveId" clId="{0F5E4E86-80B1-4A64-8D5D-AA6B0C27253B}" dt="2024-03-31T05:55:42.179" v="140" actId="1076"/>
          <ac:spMkLst>
            <pc:docMk/>
            <pc:sldMk cId="2446453142" sldId="274"/>
            <ac:spMk id="8" creationId="{B7A703B2-EFC0-E5E2-C461-8DF7038383D8}"/>
          </ac:spMkLst>
        </pc:spChg>
        <pc:spChg chg="add mod">
          <ac:chgData name="khalid swaid" userId="1649f138461e17b7" providerId="LiveId" clId="{0F5E4E86-80B1-4A64-8D5D-AA6B0C27253B}" dt="2024-03-31T05:58:14.345" v="190" actId="1076"/>
          <ac:spMkLst>
            <pc:docMk/>
            <pc:sldMk cId="2446453142" sldId="274"/>
            <ac:spMk id="9" creationId="{182C1F2F-2917-C255-EE25-9DBC01861283}"/>
          </ac:spMkLst>
        </pc:spChg>
        <pc:spChg chg="add mod">
          <ac:chgData name="khalid swaid" userId="1649f138461e17b7" providerId="LiveId" clId="{0F5E4E86-80B1-4A64-8D5D-AA6B0C27253B}" dt="2024-03-31T06:00:51.973" v="206" actId="1076"/>
          <ac:spMkLst>
            <pc:docMk/>
            <pc:sldMk cId="2446453142" sldId="274"/>
            <ac:spMk id="11" creationId="{A83D1459-6BDD-C23B-940C-3A847CB1788D}"/>
          </ac:spMkLst>
        </pc:spChg>
        <pc:picChg chg="add mod">
          <ac:chgData name="khalid swaid" userId="1649f138461e17b7" providerId="LiveId" clId="{0F5E4E86-80B1-4A64-8D5D-AA6B0C27253B}" dt="2024-03-31T05:58:01.268" v="171" actId="1076"/>
          <ac:picMkLst>
            <pc:docMk/>
            <pc:sldMk cId="2446453142" sldId="274"/>
            <ac:picMk id="5" creationId="{E4416707-55D2-A2FA-AC34-F2E839B9D56D}"/>
          </ac:picMkLst>
        </pc:picChg>
        <pc:picChg chg="add mod">
          <ac:chgData name="khalid swaid" userId="1649f138461e17b7" providerId="LiveId" clId="{0F5E4E86-80B1-4A64-8D5D-AA6B0C27253B}" dt="2024-03-31T05:55:08.078" v="103" actId="1076"/>
          <ac:picMkLst>
            <pc:docMk/>
            <pc:sldMk cId="2446453142" sldId="274"/>
            <ac:picMk id="7" creationId="{FB5EB587-1CB3-3C18-C90E-D9D35C17F591}"/>
          </ac:picMkLst>
        </pc:picChg>
        <pc:picChg chg="add mod">
          <ac:chgData name="khalid swaid" userId="1649f138461e17b7" providerId="LiveId" clId="{0F5E4E86-80B1-4A64-8D5D-AA6B0C27253B}" dt="2024-03-31T06:00:52.271" v="207" actId="1076"/>
          <ac:picMkLst>
            <pc:docMk/>
            <pc:sldMk cId="2446453142" sldId="274"/>
            <ac:picMk id="10" creationId="{11B36084-5F50-6DB9-171D-A5A2069D36E3}"/>
          </ac:picMkLst>
        </pc:picChg>
        <pc:picChg chg="add mod">
          <ac:chgData name="khalid swaid" userId="1649f138461e17b7" providerId="LiveId" clId="{0F5E4E86-80B1-4A64-8D5D-AA6B0C27253B}" dt="2024-03-31T05:57:45.589" v="169" actId="1076"/>
          <ac:picMkLst>
            <pc:docMk/>
            <pc:sldMk cId="2446453142" sldId="274"/>
            <ac:picMk id="20" creationId="{CE832F25-B7AD-206D-0913-F6836F41A8DA}"/>
          </ac:picMkLst>
        </pc:picChg>
        <pc:picChg chg="add mod">
          <ac:chgData name="khalid swaid" userId="1649f138461e17b7" providerId="LiveId" clId="{0F5E4E86-80B1-4A64-8D5D-AA6B0C27253B}" dt="2024-03-31T06:03:07.113" v="210" actId="14100"/>
          <ac:picMkLst>
            <pc:docMk/>
            <pc:sldMk cId="2446453142" sldId="274"/>
            <ac:picMk id="25" creationId="{EE5F4F39-7B1E-A716-4CDB-18699A37A7F7}"/>
          </ac:picMkLst>
        </pc:picChg>
        <pc:picChg chg="add mod">
          <ac:chgData name="khalid swaid" userId="1649f138461e17b7" providerId="LiveId" clId="{0F5E4E86-80B1-4A64-8D5D-AA6B0C27253B}" dt="2024-03-31T06:03:57.529" v="217" actId="1076"/>
          <ac:picMkLst>
            <pc:docMk/>
            <pc:sldMk cId="2446453142" sldId="274"/>
            <ac:picMk id="32" creationId="{FE5F8DFC-8269-8B0B-0171-16C6ABD4833E}"/>
          </ac:picMkLst>
        </pc:picChg>
        <pc:cxnChg chg="add mod">
          <ac:chgData name="khalid swaid" userId="1649f138461e17b7" providerId="LiveId" clId="{0F5E4E86-80B1-4A64-8D5D-AA6B0C27253B}" dt="2024-03-31T05:56:13.063" v="144" actId="13822"/>
          <ac:cxnSpMkLst>
            <pc:docMk/>
            <pc:sldMk cId="2446453142" sldId="274"/>
            <ac:cxnSpMk id="13" creationId="{3B143BC4-081A-BE4A-1EA5-2FFA2523D0BB}"/>
          </ac:cxnSpMkLst>
        </pc:cxnChg>
        <pc:cxnChg chg="add del mod">
          <ac:chgData name="khalid swaid" userId="1649f138461e17b7" providerId="LiveId" clId="{0F5E4E86-80B1-4A64-8D5D-AA6B0C27253B}" dt="2024-03-31T06:09:14.948" v="244" actId="478"/>
          <ac:cxnSpMkLst>
            <pc:docMk/>
            <pc:sldMk cId="2446453142" sldId="274"/>
            <ac:cxnSpMk id="14" creationId="{1446DAAC-5B1F-D028-7EC5-B3C76547AB77}"/>
          </ac:cxnSpMkLst>
        </pc:cxnChg>
        <pc:cxnChg chg="add mod">
          <ac:chgData name="khalid swaid" userId="1649f138461e17b7" providerId="LiveId" clId="{0F5E4E86-80B1-4A64-8D5D-AA6B0C27253B}" dt="2024-03-31T05:56:28.162" v="151" actId="1076"/>
          <ac:cxnSpMkLst>
            <pc:docMk/>
            <pc:sldMk cId="2446453142" sldId="274"/>
            <ac:cxnSpMk id="18" creationId="{2BA3B3D3-7739-5681-687C-6781BF3126BC}"/>
          </ac:cxnSpMkLst>
        </pc:cxnChg>
        <pc:cxnChg chg="add mod">
          <ac:chgData name="khalid swaid" userId="1649f138461e17b7" providerId="LiveId" clId="{0F5E4E86-80B1-4A64-8D5D-AA6B0C27253B}" dt="2024-03-31T05:57:18.234" v="162" actId="1076"/>
          <ac:cxnSpMkLst>
            <pc:docMk/>
            <pc:sldMk cId="2446453142" sldId="274"/>
            <ac:cxnSpMk id="21" creationId="{C4D1056E-73D5-9427-4F51-121AA36A4DFA}"/>
          </ac:cxnSpMkLst>
        </pc:cxnChg>
        <pc:cxnChg chg="add mod">
          <ac:chgData name="khalid swaid" userId="1649f138461e17b7" providerId="LiveId" clId="{0F5E4E86-80B1-4A64-8D5D-AA6B0C27253B}" dt="2024-03-31T05:57:40.668" v="168" actId="1076"/>
          <ac:cxnSpMkLst>
            <pc:docMk/>
            <pc:sldMk cId="2446453142" sldId="274"/>
            <ac:cxnSpMk id="22" creationId="{C22788F8-AB30-1360-A3B7-31DEB38BB76A}"/>
          </ac:cxnSpMkLst>
        </pc:cxnChg>
        <pc:cxnChg chg="add mod">
          <ac:chgData name="khalid swaid" userId="1649f138461e17b7" providerId="LiveId" clId="{0F5E4E86-80B1-4A64-8D5D-AA6B0C27253B}" dt="2024-03-31T06:03:03.605" v="209" actId="14100"/>
          <ac:cxnSpMkLst>
            <pc:docMk/>
            <pc:sldMk cId="2446453142" sldId="274"/>
            <ac:cxnSpMk id="26" creationId="{DC64919C-8864-B1A5-17F2-C6854E805D49}"/>
          </ac:cxnSpMkLst>
        </pc:cxnChg>
        <pc:cxnChg chg="add mod">
          <ac:chgData name="khalid swaid" userId="1649f138461e17b7" providerId="LiveId" clId="{0F5E4E86-80B1-4A64-8D5D-AA6B0C27253B}" dt="2024-03-31T05:59:15.653" v="203" actId="1076"/>
          <ac:cxnSpMkLst>
            <pc:docMk/>
            <pc:sldMk cId="2446453142" sldId="274"/>
            <ac:cxnSpMk id="28" creationId="{851378E6-0CBA-CBC0-31B3-910E7F41619C}"/>
          </ac:cxnSpMkLst>
        </pc:cxnChg>
        <pc:cxnChg chg="add mod">
          <ac:chgData name="khalid swaid" userId="1649f138461e17b7" providerId="LiveId" clId="{0F5E4E86-80B1-4A64-8D5D-AA6B0C27253B}" dt="2024-03-31T06:04:43.112" v="232" actId="1076"/>
          <ac:cxnSpMkLst>
            <pc:docMk/>
            <pc:sldMk cId="2446453142" sldId="274"/>
            <ac:cxnSpMk id="33" creationId="{5F960590-AABC-A21D-696E-D2077D8BF889}"/>
          </ac:cxnSpMkLst>
        </pc:cxnChg>
        <pc:cxnChg chg="add mod">
          <ac:chgData name="khalid swaid" userId="1649f138461e17b7" providerId="LiveId" clId="{0F5E4E86-80B1-4A64-8D5D-AA6B0C27253B}" dt="2024-03-31T06:04:13.458" v="222" actId="14100"/>
          <ac:cxnSpMkLst>
            <pc:docMk/>
            <pc:sldMk cId="2446453142" sldId="274"/>
            <ac:cxnSpMk id="34" creationId="{BE7DB16E-E09D-524B-0CA0-13E223BC3DE0}"/>
          </ac:cxnSpMkLst>
        </pc:cxnChg>
        <pc:cxnChg chg="add mod">
          <ac:chgData name="khalid swaid" userId="1649f138461e17b7" providerId="LiveId" clId="{0F5E4E86-80B1-4A64-8D5D-AA6B0C27253B}" dt="2024-03-31T06:04:24.684" v="226" actId="1076"/>
          <ac:cxnSpMkLst>
            <pc:docMk/>
            <pc:sldMk cId="2446453142" sldId="274"/>
            <ac:cxnSpMk id="37" creationId="{DB46690A-F834-BE4E-025D-01DB214EEB5B}"/>
          </ac:cxnSpMkLst>
        </pc:cxnChg>
        <pc:cxnChg chg="add mod">
          <ac:chgData name="khalid swaid" userId="1649f138461e17b7" providerId="LiveId" clId="{0F5E4E86-80B1-4A64-8D5D-AA6B0C27253B}" dt="2024-03-31T06:04:44.495" v="233" actId="1076"/>
          <ac:cxnSpMkLst>
            <pc:docMk/>
            <pc:sldMk cId="2446453142" sldId="274"/>
            <ac:cxnSpMk id="39" creationId="{F214B0EE-FF88-EFB5-F708-CF88B116A12F}"/>
          </ac:cxnSpMkLst>
        </pc:cxnChg>
        <pc:cxnChg chg="add mod">
          <ac:chgData name="khalid swaid" userId="1649f138461e17b7" providerId="LiveId" clId="{0F5E4E86-80B1-4A64-8D5D-AA6B0C27253B}" dt="2024-03-31T06:06:47.612" v="236" actId="14100"/>
          <ac:cxnSpMkLst>
            <pc:docMk/>
            <pc:sldMk cId="2446453142" sldId="274"/>
            <ac:cxnSpMk id="42" creationId="{0CE907E5-483A-0B20-6FD8-C3246890C84F}"/>
          </ac:cxnSpMkLst>
        </pc:cxnChg>
        <pc:cxnChg chg="add mod">
          <ac:chgData name="khalid swaid" userId="1649f138461e17b7" providerId="LiveId" clId="{0F5E4E86-80B1-4A64-8D5D-AA6B0C27253B}" dt="2024-03-31T06:07:02.214" v="240" actId="14100"/>
          <ac:cxnSpMkLst>
            <pc:docMk/>
            <pc:sldMk cId="2446453142" sldId="274"/>
            <ac:cxnSpMk id="44" creationId="{4C5462C1-DADB-9C0D-0AD5-E161E49E9983}"/>
          </ac:cxnSpMkLst>
        </pc:cxnChg>
        <pc:cxnChg chg="add del mod">
          <ac:chgData name="khalid swaid" userId="1649f138461e17b7" providerId="LiveId" clId="{0F5E4E86-80B1-4A64-8D5D-AA6B0C27253B}" dt="2024-03-31T06:09:17.273" v="245" actId="478"/>
          <ac:cxnSpMkLst>
            <pc:docMk/>
            <pc:sldMk cId="2446453142" sldId="274"/>
            <ac:cxnSpMk id="47" creationId="{5F16FC52-F5DA-3AC4-1AC7-02ECC965385A}"/>
          </ac:cxnSpMkLst>
        </pc:cxnChg>
        <pc:cxnChg chg="add mod">
          <ac:chgData name="khalid swaid" userId="1649f138461e17b7" providerId="LiveId" clId="{0F5E4E86-80B1-4A64-8D5D-AA6B0C27253B}" dt="2024-03-31T06:09:55.880" v="251" actId="1076"/>
          <ac:cxnSpMkLst>
            <pc:docMk/>
            <pc:sldMk cId="2446453142" sldId="274"/>
            <ac:cxnSpMk id="50" creationId="{A7B68323-4C72-C5E4-9FE3-AEE88D52571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705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2712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275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1800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0654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034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061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5047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13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520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6115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988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290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566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258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308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066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E5BA1A9-16A4-5548-A9C4-3C94C8149D0F}" type="datetimeFigureOut">
              <a:rPr lang="en-IL" smtClean="0"/>
              <a:t>31/03/2024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F2D2499-192C-8D45-A18C-57E2568EDDF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79475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lines and dots&#10;&#10;Description automatically generated">
            <a:extLst>
              <a:ext uri="{FF2B5EF4-FFF2-40B4-BE49-F238E27FC236}">
                <a16:creationId xmlns:a16="http://schemas.microsoft.com/office/drawing/2014/main" id="{8D6839E6-74A4-7B25-278D-5DA9EAAE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0"/>
            <a:ext cx="12241450" cy="685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itle 21">
            <a:extLst>
              <a:ext uri="{FF2B5EF4-FFF2-40B4-BE49-F238E27FC236}">
                <a16:creationId xmlns:a16="http://schemas.microsoft.com/office/drawing/2014/main" id="{EA10D565-A6F1-394F-FE1C-AE4BBBB87322}"/>
              </a:ext>
            </a:extLst>
          </p:cNvPr>
          <p:cNvSpPr txBox="1">
            <a:spLocks/>
          </p:cNvSpPr>
          <p:nvPr/>
        </p:nvSpPr>
        <p:spPr>
          <a:xfrm>
            <a:off x="-188936" y="4784524"/>
            <a:ext cx="5269761" cy="2011266"/>
          </a:xfrm>
          <a:prstGeom prst="rect">
            <a:avLst/>
          </a:prstGeom>
          <a:noFill/>
        </p:spPr>
        <p:txBody>
          <a:bodyPr vert="horz" lIns="557784" tIns="530352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defTabSz="886968">
              <a:spcAft>
                <a:spcPts val="600"/>
              </a:spcAft>
            </a:pPr>
            <a:r>
              <a:rPr lang="en-US" sz="1940" kern="1200" cap="none" spc="388" baseline="0" dirty="0">
                <a:ln w="19050">
                  <a:solidFill>
                    <a:schemeClr val="accent5"/>
                  </a:solidFill>
                </a:ln>
                <a:solidFill>
                  <a:schemeClr val="tx1"/>
                </a:solidFill>
                <a:latin typeface="+mn-lt"/>
                <a:ea typeface="+mj-ea"/>
                <a:cs typeface="+mj-cs"/>
              </a:rPr>
              <a:t>KHALID SWAID-324264530</a:t>
            </a:r>
          </a:p>
          <a:p>
            <a:pPr defTabSz="886968">
              <a:spcAft>
                <a:spcPts val="600"/>
              </a:spcAft>
            </a:pPr>
            <a:r>
              <a:rPr lang="en-US" sz="1940" kern="1200" cap="none" spc="388" baseline="0" dirty="0">
                <a:ln w="19050">
                  <a:solidFill>
                    <a:schemeClr val="accent5"/>
                  </a:solidFill>
                </a:ln>
                <a:solidFill>
                  <a:schemeClr val="tx1"/>
                </a:solidFill>
                <a:latin typeface="+mn-lt"/>
                <a:ea typeface="+mj-ea"/>
                <a:cs typeface="+mj-cs"/>
              </a:rPr>
              <a:t>LAYAN AMER -323068700</a:t>
            </a:r>
          </a:p>
          <a:p>
            <a:pPr defTabSz="886968">
              <a:spcAft>
                <a:spcPts val="600"/>
              </a:spcAft>
            </a:pPr>
            <a:r>
              <a:rPr lang="en-US" sz="1940" kern="1200" cap="none" spc="388" baseline="0" dirty="0">
                <a:ln w="19050">
                  <a:solidFill>
                    <a:schemeClr val="accent5"/>
                  </a:solidFill>
                </a:ln>
                <a:solidFill>
                  <a:schemeClr val="tx1"/>
                </a:solidFill>
                <a:latin typeface="+mn-lt"/>
                <a:ea typeface="+mj-ea"/>
                <a:cs typeface="+mj-cs"/>
              </a:rPr>
              <a:t>SAFA KHIER -322829102</a:t>
            </a:r>
          </a:p>
          <a:p>
            <a:pPr defTabSz="886968">
              <a:spcAft>
                <a:spcPts val="600"/>
              </a:spcAft>
            </a:pPr>
            <a:r>
              <a:rPr lang="en-US" sz="1940" kern="1200" cap="none" spc="388" baseline="0" dirty="0">
                <a:ln w="19050">
                  <a:solidFill>
                    <a:schemeClr val="accent5"/>
                  </a:solidFill>
                </a:ln>
                <a:solidFill>
                  <a:schemeClr val="tx1"/>
                </a:solidFill>
                <a:latin typeface="+mn-lt"/>
                <a:ea typeface="+mj-ea"/>
                <a:cs typeface="+mj-cs"/>
              </a:rPr>
              <a:t>NABI MARI- 316197490</a:t>
            </a:r>
            <a:endParaRPr lang="en-US" sz="20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0672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2">
            <a:extLst>
              <a:ext uri="{FF2B5EF4-FFF2-40B4-BE49-F238E27FC236}">
                <a16:creationId xmlns:a16="http://schemas.microsoft.com/office/drawing/2014/main" id="{916FBE37-BC00-71B4-0467-71973702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73" y="5322243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800" dirty="0">
                <a:solidFill>
                  <a:srgbClr val="00B0F0"/>
                </a:solidFill>
              </a:rPr>
              <a:t>Login </a:t>
            </a:r>
            <a:r>
              <a:rPr lang="he-IL" sz="4800" noProof="0" dirty="0" err="1">
                <a:solidFill>
                  <a:srgbClr val="00B0F0"/>
                </a:solidFill>
              </a:rPr>
              <a:t>page</a:t>
            </a:r>
            <a:endParaRPr lang="en-US" sz="4800" dirty="0">
              <a:solidFill>
                <a:srgbClr val="00B0F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63F949-6F3E-A784-E55A-60A85AC2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90" y="1528175"/>
            <a:ext cx="11081819" cy="31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2">
            <a:extLst>
              <a:ext uri="{FF2B5EF4-FFF2-40B4-BE49-F238E27FC236}">
                <a16:creationId xmlns:a16="http://schemas.microsoft.com/office/drawing/2014/main" id="{916FBE37-BC00-71B4-0467-71973702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73" y="5322243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800" dirty="0">
                <a:solidFill>
                  <a:srgbClr val="00B0F0"/>
                </a:solidFill>
              </a:rPr>
              <a:t>signup </a:t>
            </a:r>
            <a:r>
              <a:rPr lang="he-IL" sz="4800" noProof="0" dirty="0" err="1">
                <a:solidFill>
                  <a:srgbClr val="00B0F0"/>
                </a:solidFill>
              </a:rPr>
              <a:t>page</a:t>
            </a:r>
            <a:endParaRPr lang="en-US" sz="4800" dirty="0">
              <a:solidFill>
                <a:srgbClr val="00B0F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814903-D0FA-4C4C-3A9E-13B86C72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42" y="859174"/>
            <a:ext cx="10996115" cy="37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33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2">
            <a:extLst>
              <a:ext uri="{FF2B5EF4-FFF2-40B4-BE49-F238E27FC236}">
                <a16:creationId xmlns:a16="http://schemas.microsoft.com/office/drawing/2014/main" id="{916FBE37-BC00-71B4-0467-71973702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73" y="5322243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800" dirty="0">
                <a:solidFill>
                  <a:srgbClr val="00B0F0"/>
                </a:solidFill>
              </a:rPr>
              <a:t>Index management </a:t>
            </a:r>
            <a:r>
              <a:rPr lang="he-IL" sz="4800" noProof="0" dirty="0" err="1">
                <a:solidFill>
                  <a:srgbClr val="00B0F0"/>
                </a:solidFill>
              </a:rPr>
              <a:t>page</a:t>
            </a:r>
            <a:endParaRPr lang="en-US" sz="4800" dirty="0">
              <a:solidFill>
                <a:srgbClr val="00B0F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EEC805-1023-851F-0285-C6E6ED13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2" y="413359"/>
            <a:ext cx="10377523" cy="46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0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2">
            <a:extLst>
              <a:ext uri="{FF2B5EF4-FFF2-40B4-BE49-F238E27FC236}">
                <a16:creationId xmlns:a16="http://schemas.microsoft.com/office/drawing/2014/main" id="{916FBE37-BC00-71B4-0467-71973702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73" y="5322243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800" dirty="0">
                <a:solidFill>
                  <a:srgbClr val="00B0F0"/>
                </a:solidFill>
              </a:rPr>
              <a:t>Index management </a:t>
            </a:r>
            <a:r>
              <a:rPr lang="he-IL" sz="4800" noProof="0" dirty="0" err="1">
                <a:solidFill>
                  <a:srgbClr val="00B0F0"/>
                </a:solidFill>
              </a:rPr>
              <a:t>page</a:t>
            </a:r>
            <a:endParaRPr lang="en-US" sz="4800" dirty="0">
              <a:solidFill>
                <a:srgbClr val="00B0F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BE8FA9-E564-30C8-6939-B1F6C5F5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73" y="282879"/>
            <a:ext cx="10741646" cy="46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2">
            <a:extLst>
              <a:ext uri="{FF2B5EF4-FFF2-40B4-BE49-F238E27FC236}">
                <a16:creationId xmlns:a16="http://schemas.microsoft.com/office/drawing/2014/main" id="{916FBE37-BC00-71B4-0467-71973702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73" y="5322243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800" dirty="0">
                <a:solidFill>
                  <a:srgbClr val="00B0F0"/>
                </a:solidFill>
              </a:rPr>
              <a:t>Index management </a:t>
            </a:r>
            <a:r>
              <a:rPr lang="he-IL" sz="4800" noProof="0" dirty="0" err="1">
                <a:solidFill>
                  <a:srgbClr val="00B0F0"/>
                </a:solidFill>
              </a:rPr>
              <a:t>page</a:t>
            </a:r>
            <a:endParaRPr lang="en-US" sz="4800" dirty="0">
              <a:solidFill>
                <a:srgbClr val="00B0F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AE3A80-70C9-5CDE-D847-1FCC6B27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73" y="277139"/>
            <a:ext cx="10884850" cy="47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Search Preview">
            <a:hlinkClick r:id="" action="ppaction://media"/>
            <a:extLst>
              <a:ext uri="{FF2B5EF4-FFF2-40B4-BE49-F238E27FC236}">
                <a16:creationId xmlns:a16="http://schemas.microsoft.com/office/drawing/2014/main" id="{88E5913D-9CB6-2DDF-82A1-57331E341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1770063"/>
            <a:ext cx="9753600" cy="29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1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2">
            <a:extLst>
              <a:ext uri="{FF2B5EF4-FFF2-40B4-BE49-F238E27FC236}">
                <a16:creationId xmlns:a16="http://schemas.microsoft.com/office/drawing/2014/main" id="{916FBE37-BC00-71B4-0467-71973702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20" y="162838"/>
            <a:ext cx="4671941" cy="13277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800" dirty="0">
                <a:solidFill>
                  <a:srgbClr val="00B0F0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Thank you</a:t>
            </a:r>
          </a:p>
        </p:txBody>
      </p:sp>
      <p:pic>
        <p:nvPicPr>
          <p:cNvPr id="3" name="Picture 2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E93E2779-5288-57EB-4601-9C11BA4E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77" y="1723981"/>
            <a:ext cx="6279628" cy="47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9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FD74-3D5E-92FE-C92E-360B974D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rgbClr val="FFFFFF"/>
                </a:solidFill>
                <a:effectLst/>
                <a:latin typeface="-apple-system"/>
              </a:rPr>
              <a:t>Introduction to IBM Cloud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8055B-763C-5992-1309-7F1289A6C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FFFFFF"/>
                </a:solidFill>
                <a:effectLst/>
                <a:latin typeface="-apple-system"/>
              </a:rPr>
              <a:t> IBM Cloud offers diverse cloud computing services like IaaS, SaaS, and PaaS, empowering businesses to innovate and scale. It serves as a comprehensive platform for digital 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7338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7421-A498-13F0-AE1E-9E57FB3C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rgbClr val="FFFFFF"/>
                </a:solidFill>
                <a:effectLst/>
                <a:latin typeface="-apple-system"/>
              </a:rPr>
              <a:t>Exploring IBM Cloud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A911E-AD33-4BDC-FEC3-B86CF470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FFFFFF"/>
                </a:solidFill>
                <a:effectLst/>
                <a:latin typeface="-apple-system"/>
              </a:rPr>
              <a:t>Navigate a user-friendly portal to access AI-driven analytics, virtual servers, and custom applications. It's a go-to destination for professionals seeking scalable cloud solutions.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18679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9">
            <a:extLst>
              <a:ext uri="{FF2B5EF4-FFF2-40B4-BE49-F238E27FC236}">
                <a16:creationId xmlns:a16="http://schemas.microsoft.com/office/drawing/2014/main" id="{C4D78F5E-E74D-DC92-CD0C-8B096B3D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26" y="950182"/>
            <a:ext cx="4058402" cy="1837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customer requirement</a:t>
            </a:r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D94E9616-6745-C0F1-53AC-422C58D9BD97}"/>
              </a:ext>
            </a:extLst>
          </p:cNvPr>
          <p:cNvSpPr txBox="1">
            <a:spLocks/>
          </p:cNvSpPr>
          <p:nvPr/>
        </p:nvSpPr>
        <p:spPr>
          <a:xfrm>
            <a:off x="4859005" y="950183"/>
            <a:ext cx="6898714" cy="166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</a:pPr>
            <a:r>
              <a:rPr lang="en-US" sz="2400" dirty="0"/>
              <a:t>We identified the need for a search engine that simplifies access to relevant links from https://</a:t>
            </a:r>
            <a:r>
              <a:rPr lang="en-US" sz="2400" dirty="0" err="1"/>
              <a:t>www.ibm.com</a:t>
            </a:r>
            <a:r>
              <a:rPr lang="en-US" sz="2400" dirty="0"/>
              <a:t>/cloud.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D2905-167C-23B2-EB5A-A2094BF517CB}"/>
              </a:ext>
            </a:extLst>
          </p:cNvPr>
          <p:cNvSpPr txBox="1"/>
          <p:nvPr/>
        </p:nvSpPr>
        <p:spPr>
          <a:xfrm>
            <a:off x="5114693" y="3007707"/>
            <a:ext cx="6522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Our goal is to provide users with a seamless browsing experience, eliminating the complexities often associated with traditional search methods.</a:t>
            </a:r>
            <a:endParaRPr lang="en-I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55135-BF6B-3878-9217-D0C40F8060A4}"/>
              </a:ext>
            </a:extLst>
          </p:cNvPr>
          <p:cNvSpPr txBox="1"/>
          <p:nvPr/>
        </p:nvSpPr>
        <p:spPr>
          <a:xfrm>
            <a:off x="5174869" y="4609171"/>
            <a:ext cx="6266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Our platform is designed to be intuitive and engaging, ensuring that users find the information they need efficiently and effortlessly.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406418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4904C1E3-8BED-EEF1-80A3-1996C9F2A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809531"/>
              </p:ext>
            </p:extLst>
          </p:nvPr>
        </p:nvGraphicFramePr>
        <p:xfrm>
          <a:off x="1073508" y="530751"/>
          <a:ext cx="9882039" cy="329184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00" sy="1000" algn="ctr" rotWithShape="0">
                    <a:srgbClr val="000000"/>
                  </a:outerShdw>
                </a:effectLst>
                <a:tableStyleId>{2D5ABB26-0587-4C30-8999-92F81FD0307C}</a:tableStyleId>
              </a:tblPr>
              <a:tblGrid>
                <a:gridCol w="3333798">
                  <a:extLst>
                    <a:ext uri="{9D8B030D-6E8A-4147-A177-3AD203B41FA5}">
                      <a16:colId xmlns:a16="http://schemas.microsoft.com/office/drawing/2014/main" val="2461456607"/>
                    </a:ext>
                  </a:extLst>
                </a:gridCol>
                <a:gridCol w="6548241">
                  <a:extLst>
                    <a:ext uri="{9D8B030D-6E8A-4147-A177-3AD203B41FA5}">
                      <a16:colId xmlns:a16="http://schemas.microsoft.com/office/drawing/2014/main" val="321689691"/>
                    </a:ext>
                  </a:extLst>
                </a:gridCol>
              </a:tblGrid>
              <a:tr h="377191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00B0F0"/>
                          </a:solidFill>
                        </a:rPr>
                        <a:t>Functional Requirements </a:t>
                      </a:r>
                      <a:endParaRPr lang="en-IL" sz="1700" b="1" dirty="0">
                        <a:solidFill>
                          <a:srgbClr val="00B0F0"/>
                        </a:solidFill>
                      </a:endParaRPr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00B0F0"/>
                          </a:solidFill>
                        </a:rPr>
                        <a:t>Non-Functional Requirements</a:t>
                      </a:r>
                      <a:endParaRPr lang="en-IL" sz="1700" b="1" dirty="0">
                        <a:solidFill>
                          <a:srgbClr val="00B0F0"/>
                        </a:solidFill>
                      </a:endParaRPr>
                    </a:p>
                  </a:txBody>
                  <a:tcPr marL="85725" marR="85725" marT="42863" marB="42863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415516"/>
                  </a:ext>
                </a:extLst>
              </a:tr>
              <a:tr h="634366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- Search Function</a:t>
                      </a:r>
                      <a:endParaRPr lang="en-IL" sz="17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- Execution – Make sure the engine will las within 2 seconds</a:t>
                      </a:r>
                      <a:endParaRPr lang="en-IL" sz="17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42863" marB="42863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950794"/>
                  </a:ext>
                </a:extLst>
              </a:tr>
              <a:tr h="634366"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/>
                          </a:solidFill>
                        </a:rPr>
                        <a:t>- Content recommendation</a:t>
                      </a:r>
                      <a:endParaRPr lang="en-IL" sz="170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- Expansion – System must handle large number of users without a   decrease in performance</a:t>
                      </a:r>
                      <a:endParaRPr lang="en-IL" sz="17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42863" marB="42863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952642"/>
                  </a:ext>
                </a:extLst>
              </a:tr>
              <a:tr h="6343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solidFill>
                            <a:schemeClr val="tx1"/>
                          </a:solidFill>
                        </a:rPr>
                        <a:t>- Interactive instructions</a:t>
                      </a:r>
                      <a:endParaRPr lang="en-IL" sz="170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/>
                          </a:solidFill>
                        </a:rPr>
                        <a:t>- Security - Implement secure connections to user data and operations</a:t>
                      </a:r>
                      <a:endParaRPr lang="en-IL" sz="170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42863" marB="42863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267705"/>
                  </a:ext>
                </a:extLst>
              </a:tr>
              <a:tr h="6343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solidFill>
                            <a:schemeClr val="tx1"/>
                          </a:solidFill>
                        </a:rPr>
                        <a:t>- Community forum</a:t>
                      </a:r>
                      <a:endParaRPr lang="en-IL" sz="170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/>
                          </a:solidFill>
                        </a:rPr>
                        <a:t>- Accessibility – Interface must be ensured to be accessible and user-friendly</a:t>
                      </a:r>
                      <a:endParaRPr lang="en-IL" sz="170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42863" marB="42863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615913"/>
                  </a:ext>
                </a:extLst>
              </a:tr>
              <a:tr h="3771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>
                          <a:solidFill>
                            <a:schemeClr val="tx1"/>
                          </a:solidFill>
                        </a:rPr>
                        <a:t>- Mobile acccess</a:t>
                      </a:r>
                      <a:endParaRPr lang="en-IL" sz="170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- Reliability – ensure 99.9% availability of the platform</a:t>
                      </a:r>
                      <a:endParaRPr lang="en-IL" sz="17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42863" marB="42863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147760"/>
                  </a:ext>
                </a:extLst>
              </a:tr>
            </a:tbl>
          </a:graphicData>
        </a:graphic>
      </p:graphicFrame>
      <p:sp>
        <p:nvSpPr>
          <p:cNvPr id="5" name="Title 5">
            <a:extLst>
              <a:ext uri="{FF2B5EF4-FFF2-40B4-BE49-F238E27FC236}">
                <a16:creationId xmlns:a16="http://schemas.microsoft.com/office/drawing/2014/main" id="{19AC07A6-7D48-C176-88D7-0FDF8FEFB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508" y="46257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Our solution – Cisearch</a:t>
            </a:r>
          </a:p>
        </p:txBody>
      </p:sp>
    </p:spTree>
    <p:extLst>
      <p:ext uri="{BB962C8B-B14F-4D97-AF65-F5344CB8AC3E}">
        <p14:creationId xmlns:p14="http://schemas.microsoft.com/office/powerpoint/2010/main" val="20358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497D-6A8E-04A6-D1F8-94173B97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89" y="646923"/>
            <a:ext cx="9905998" cy="696686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</a:t>
            </a:r>
            <a:br>
              <a:rPr lang="en-US" dirty="0"/>
            </a:br>
            <a:br>
              <a:rPr lang="en-US" dirty="0"/>
            </a:br>
            <a:endParaRPr lang="en-IL" dirty="0"/>
          </a:p>
        </p:txBody>
      </p:sp>
      <p:pic>
        <p:nvPicPr>
          <p:cNvPr id="5" name="Picture 4" descr="A magnifying glass over a computer screen&#10;&#10;Description automatically generated">
            <a:extLst>
              <a:ext uri="{FF2B5EF4-FFF2-40B4-BE49-F238E27FC236}">
                <a16:creationId xmlns:a16="http://schemas.microsoft.com/office/drawing/2014/main" id="{E4416707-55D2-A2FA-AC34-F2E839B9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900" y="1409758"/>
            <a:ext cx="1566672" cy="1097280"/>
          </a:xfrm>
          <a:prstGeom prst="rect">
            <a:avLst/>
          </a:prstGeom>
        </p:spPr>
      </p:pic>
      <p:pic>
        <p:nvPicPr>
          <p:cNvPr id="7" name="Picture 6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FB5EB587-1CB3-3C18-C90E-D9D35C17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361" y="1380659"/>
            <a:ext cx="1000760" cy="1000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A703B2-EFC0-E5E2-C461-8DF7038383D8}"/>
              </a:ext>
            </a:extLst>
          </p:cNvPr>
          <p:cNvSpPr txBox="1"/>
          <p:nvPr/>
        </p:nvSpPr>
        <p:spPr>
          <a:xfrm>
            <a:off x="2219961" y="1696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C1F2F-2917-C255-EE25-9DBC01861283}"/>
              </a:ext>
            </a:extLst>
          </p:cNvPr>
          <p:cNvSpPr txBox="1"/>
          <p:nvPr/>
        </p:nvSpPr>
        <p:spPr>
          <a:xfrm>
            <a:off x="5888968" y="822686"/>
            <a:ext cx="124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ClSearch</a:t>
            </a:r>
            <a:endParaRPr lang="en-US" dirty="0"/>
          </a:p>
        </p:txBody>
      </p:sp>
      <p:pic>
        <p:nvPicPr>
          <p:cNvPr id="10" name="Picture 9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11B36084-5F50-6DB9-171D-A5A2069D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361" y="3683000"/>
            <a:ext cx="1000760" cy="1000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3D1459-6BDD-C23B-940C-3A847CB1788D}"/>
              </a:ext>
            </a:extLst>
          </p:cNvPr>
          <p:cNvSpPr txBox="1"/>
          <p:nvPr/>
        </p:nvSpPr>
        <p:spPr>
          <a:xfrm>
            <a:off x="1663702" y="3760430"/>
            <a:ext cx="1419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Database Code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143BC4-081A-BE4A-1EA5-2FFA2523D0BB}"/>
              </a:ext>
            </a:extLst>
          </p:cNvPr>
          <p:cNvCxnSpPr/>
          <p:nvPr/>
        </p:nvCxnSpPr>
        <p:spPr>
          <a:xfrm>
            <a:off x="485192" y="4222095"/>
            <a:ext cx="101703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A3B3D3-7739-5681-687C-6781BF3126BC}"/>
              </a:ext>
            </a:extLst>
          </p:cNvPr>
          <p:cNvCxnSpPr/>
          <p:nvPr/>
        </p:nvCxnSpPr>
        <p:spPr>
          <a:xfrm>
            <a:off x="4458695" y="1881039"/>
            <a:ext cx="101703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" name="Picture 19" descr="A yellow folded paper&#10;&#10;Description automatically generated">
            <a:extLst>
              <a:ext uri="{FF2B5EF4-FFF2-40B4-BE49-F238E27FC236}">
                <a16:creationId xmlns:a16="http://schemas.microsoft.com/office/drawing/2014/main" id="{CE832F25-B7AD-206D-0913-F6836F41A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306" y="3630300"/>
            <a:ext cx="1419860" cy="106571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D1056E-73D5-9427-4F51-121AA36A4DFA}"/>
              </a:ext>
            </a:extLst>
          </p:cNvPr>
          <p:cNvCxnSpPr/>
          <p:nvPr/>
        </p:nvCxnSpPr>
        <p:spPr>
          <a:xfrm>
            <a:off x="4458695" y="4163157"/>
            <a:ext cx="101703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2788F8-AB30-1360-A3B7-31DEB38BB76A}"/>
              </a:ext>
            </a:extLst>
          </p:cNvPr>
          <p:cNvCxnSpPr>
            <a:cxnSpLocks/>
          </p:cNvCxnSpPr>
          <p:nvPr/>
        </p:nvCxnSpPr>
        <p:spPr>
          <a:xfrm>
            <a:off x="6548711" y="2669255"/>
            <a:ext cx="0" cy="7089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4" descr="A group of people with a checkered background&#10;&#10;Description automatically generated">
            <a:extLst>
              <a:ext uri="{FF2B5EF4-FFF2-40B4-BE49-F238E27FC236}">
                <a16:creationId xmlns:a16="http://schemas.microsoft.com/office/drawing/2014/main" id="{EE5F4F39-7B1E-A716-4CDB-18699A37A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351" y="1380659"/>
            <a:ext cx="1982884" cy="114566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64919C-8864-B1A5-17F2-C6854E805D49}"/>
              </a:ext>
            </a:extLst>
          </p:cNvPr>
          <p:cNvCxnSpPr>
            <a:cxnSpLocks/>
          </p:cNvCxnSpPr>
          <p:nvPr/>
        </p:nvCxnSpPr>
        <p:spPr>
          <a:xfrm flipH="1">
            <a:off x="7445829" y="2065705"/>
            <a:ext cx="111143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1378E6-0CBA-CBC0-31B3-910E7F41619C}"/>
              </a:ext>
            </a:extLst>
          </p:cNvPr>
          <p:cNvCxnSpPr>
            <a:cxnSpLocks/>
          </p:cNvCxnSpPr>
          <p:nvPr/>
        </p:nvCxnSpPr>
        <p:spPr>
          <a:xfrm flipV="1">
            <a:off x="6393201" y="2618488"/>
            <a:ext cx="0" cy="69146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2" name="Picture 31" descr="A logo of a chatbot&#10;&#10;Description automatically generated">
            <a:extLst>
              <a:ext uri="{FF2B5EF4-FFF2-40B4-BE49-F238E27FC236}">
                <a16:creationId xmlns:a16="http://schemas.microsoft.com/office/drawing/2014/main" id="{FE5F8DFC-8269-8B0B-0171-16C6ABD48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0584" y="3549130"/>
            <a:ext cx="1177714" cy="117771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960590-AABC-A21D-696E-D2077D8BF889}"/>
              </a:ext>
            </a:extLst>
          </p:cNvPr>
          <p:cNvCxnSpPr>
            <a:cxnSpLocks/>
          </p:cNvCxnSpPr>
          <p:nvPr/>
        </p:nvCxnSpPr>
        <p:spPr>
          <a:xfrm>
            <a:off x="10016484" y="2712611"/>
            <a:ext cx="0" cy="7089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7DB16E-E09D-524B-0CA0-13E223BC3DE0}"/>
              </a:ext>
            </a:extLst>
          </p:cNvPr>
          <p:cNvCxnSpPr>
            <a:cxnSpLocks/>
          </p:cNvCxnSpPr>
          <p:nvPr/>
        </p:nvCxnSpPr>
        <p:spPr>
          <a:xfrm flipH="1" flipV="1">
            <a:off x="7445829" y="2159360"/>
            <a:ext cx="1810138" cy="181548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46690A-F834-BE4E-025D-01DB214EEB5B}"/>
              </a:ext>
            </a:extLst>
          </p:cNvPr>
          <p:cNvCxnSpPr>
            <a:cxnSpLocks/>
          </p:cNvCxnSpPr>
          <p:nvPr/>
        </p:nvCxnSpPr>
        <p:spPr>
          <a:xfrm>
            <a:off x="7427314" y="2320852"/>
            <a:ext cx="1828653" cy="18551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14B0EE-FF88-EFB5-F708-CF88B116A12F}"/>
              </a:ext>
            </a:extLst>
          </p:cNvPr>
          <p:cNvCxnSpPr>
            <a:cxnSpLocks/>
          </p:cNvCxnSpPr>
          <p:nvPr/>
        </p:nvCxnSpPr>
        <p:spPr>
          <a:xfrm flipV="1">
            <a:off x="9909966" y="2669255"/>
            <a:ext cx="0" cy="6963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E907E5-483A-0B20-6FD8-C3246890C84F}"/>
              </a:ext>
            </a:extLst>
          </p:cNvPr>
          <p:cNvCxnSpPr>
            <a:cxnSpLocks/>
          </p:cNvCxnSpPr>
          <p:nvPr/>
        </p:nvCxnSpPr>
        <p:spPr>
          <a:xfrm flipH="1" flipV="1">
            <a:off x="4288378" y="2381419"/>
            <a:ext cx="1453274" cy="12693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C5462C1-DADB-9C0D-0AD5-E161E49E9983}"/>
              </a:ext>
            </a:extLst>
          </p:cNvPr>
          <p:cNvCxnSpPr>
            <a:cxnSpLocks/>
          </p:cNvCxnSpPr>
          <p:nvPr/>
        </p:nvCxnSpPr>
        <p:spPr>
          <a:xfrm>
            <a:off x="4302151" y="2507038"/>
            <a:ext cx="1423749" cy="12533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B68323-4C72-C5E4-9FE3-AEE88D525716}"/>
              </a:ext>
            </a:extLst>
          </p:cNvPr>
          <p:cNvCxnSpPr>
            <a:cxnSpLocks/>
          </p:cNvCxnSpPr>
          <p:nvPr/>
        </p:nvCxnSpPr>
        <p:spPr>
          <a:xfrm>
            <a:off x="2524893" y="3023744"/>
            <a:ext cx="2172694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5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2">
            <a:extLst>
              <a:ext uri="{FF2B5EF4-FFF2-40B4-BE49-F238E27FC236}">
                <a16:creationId xmlns:a16="http://schemas.microsoft.com/office/drawing/2014/main" id="{9227667F-47F4-A497-9296-8429346FB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800" noProof="0" dirty="0">
                <a:solidFill>
                  <a:srgbClr val="00B0F0"/>
                </a:solidFill>
              </a:rPr>
              <a:t>Iterations</a:t>
            </a:r>
            <a:endParaRPr lang="en-US" sz="4800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40B4E01-5266-8BEC-1713-36D2FE51D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17052"/>
              </p:ext>
            </p:extLst>
          </p:nvPr>
        </p:nvGraphicFramePr>
        <p:xfrm>
          <a:off x="910631" y="740664"/>
          <a:ext cx="10370738" cy="3547871"/>
        </p:xfrm>
        <a:graphic>
          <a:graphicData uri="http://schemas.openxmlformats.org/drawingml/2006/table">
            <a:tbl>
              <a:tblPr firstRow="1" bandRow="1">
                <a:effectLst/>
                <a:tableStyleId>{72833802-FEF1-4C79-8D5D-14CF1EAF98D9}</a:tableStyleId>
              </a:tblPr>
              <a:tblGrid>
                <a:gridCol w="5185369">
                  <a:extLst>
                    <a:ext uri="{9D8B030D-6E8A-4147-A177-3AD203B41FA5}">
                      <a16:colId xmlns:a16="http://schemas.microsoft.com/office/drawing/2014/main" val="2366197504"/>
                    </a:ext>
                  </a:extLst>
                </a:gridCol>
                <a:gridCol w="5185369">
                  <a:extLst>
                    <a:ext uri="{9D8B030D-6E8A-4147-A177-3AD203B41FA5}">
                      <a16:colId xmlns:a16="http://schemas.microsoft.com/office/drawing/2014/main" val="646573049"/>
                    </a:ext>
                  </a:extLst>
                </a:gridCol>
              </a:tblGrid>
              <a:tr h="4511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Iteration 1 Roles</a:t>
                      </a:r>
                      <a:endParaRPr lang="en-I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6115" marR="66115" marT="33058" marB="33058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Iteration 2 Roles:</a:t>
                      </a:r>
                      <a:endParaRPr lang="en-IL" sz="1600" dirty="0">
                        <a:solidFill>
                          <a:schemeClr val="tx1"/>
                        </a:solidFill>
                      </a:endParaRPr>
                    </a:p>
                  </a:txBody>
                  <a:tcPr marL="66115" marR="66115" marT="33058" marB="33058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530727"/>
                  </a:ext>
                </a:extLst>
              </a:tr>
              <a:tr h="887279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Product Manager and 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Scrum Master 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– </a:t>
                      </a:r>
                    </a:p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Layan Amer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Product Manager and 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Scrum Master 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– </a:t>
                      </a:r>
                    </a:p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Khalid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</a:rPr>
                        <a:t>Sweid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1722012105"/>
                  </a:ext>
                </a:extLst>
              </a:tr>
              <a:tr h="8872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Frontend Developer and UI – Safa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</a:rPr>
                        <a:t>Kheir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Frontend Developer and UI – Nabi Mari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3787292293"/>
                  </a:ext>
                </a:extLst>
              </a:tr>
              <a:tr h="47136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Backend Developer – Khalid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</a:rPr>
                        <a:t>Sweid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Backend Developer – Safa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</a:rPr>
                        <a:t>Kheir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58942875"/>
                  </a:ext>
                </a:extLst>
              </a:tr>
              <a:tr h="8508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QA –Nabi Mari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QA – Layan Amer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220163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82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EEFFC1C-1927-C5F2-E2A5-2BDE8242C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03448"/>
              </p:ext>
            </p:extLst>
          </p:nvPr>
        </p:nvGraphicFramePr>
        <p:xfrm>
          <a:off x="675214" y="667731"/>
          <a:ext cx="10370738" cy="437975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185369">
                  <a:extLst>
                    <a:ext uri="{9D8B030D-6E8A-4147-A177-3AD203B41FA5}">
                      <a16:colId xmlns:a16="http://schemas.microsoft.com/office/drawing/2014/main" val="2366197504"/>
                    </a:ext>
                  </a:extLst>
                </a:gridCol>
                <a:gridCol w="5185369">
                  <a:extLst>
                    <a:ext uri="{9D8B030D-6E8A-4147-A177-3AD203B41FA5}">
                      <a16:colId xmlns:a16="http://schemas.microsoft.com/office/drawing/2014/main" val="646573049"/>
                    </a:ext>
                  </a:extLst>
                </a:gridCol>
              </a:tblGrid>
              <a:tr h="4191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Iteration 1 Tasks:</a:t>
                      </a:r>
                      <a:endParaRPr lang="en-I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6115" marR="66115" marT="33058" marB="330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Iteration 2 Tasks:</a:t>
                      </a:r>
                      <a:endParaRPr lang="en-IL" sz="1600" dirty="0">
                        <a:solidFill>
                          <a:schemeClr val="tx1"/>
                        </a:solidFill>
                      </a:endParaRPr>
                    </a:p>
                  </a:txBody>
                  <a:tcPr marL="66115" marR="66115" marT="33058" marB="33058"/>
                </a:tc>
                <a:extLst>
                  <a:ext uri="{0D108BD9-81ED-4DB2-BD59-A6C34878D82A}">
                    <a16:rowId xmlns:a16="http://schemas.microsoft.com/office/drawing/2014/main" val="3369530727"/>
                  </a:ext>
                </a:extLst>
              </a:tr>
              <a:tr h="609622">
                <a:tc>
                  <a:txBody>
                    <a:bodyPr/>
                    <a:lstStyle/>
                    <a:p>
                      <a:pPr algn="l" rtl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</a:rPr>
                        <a:t>Defining requirements</a:t>
                      </a:r>
                      <a:endParaRPr lang="en-IL" sz="16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Implementing the rest of 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CISearch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functionality and advanced search algorithms.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1722012105"/>
                  </a:ext>
                </a:extLst>
              </a:tr>
              <a:tr h="609622">
                <a:tc>
                  <a:txBody>
                    <a:bodyPr/>
                    <a:lstStyle/>
                    <a:p>
                      <a:pPr algn="l" rtl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Making UML diagram for initial planning 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Upgrading 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CISearch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new search algorithms to make it more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effective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3787292293"/>
                  </a:ext>
                </a:extLst>
              </a:tr>
              <a:tr h="3238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</a:rPr>
                        <a:t>Web page design planning</a:t>
                      </a:r>
                      <a:endParaRPr lang="en-IL" sz="16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Integrating user feedback for UI/UX improvements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58942875"/>
                  </a:ext>
                </a:extLst>
              </a:tr>
              <a:tr h="584571">
                <a:tc>
                  <a:txBody>
                    <a:bodyPr/>
                    <a:lstStyle/>
                    <a:p>
                      <a:pPr algn="l" rtl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</a:rPr>
                        <a:t>Backend Implementations </a:t>
                      </a:r>
                      <a:endParaRPr lang="en-IL" sz="16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Enhancing backend for better performance and scalability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220163676"/>
                  </a:ext>
                </a:extLst>
              </a:tr>
              <a:tr h="5845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</a:rPr>
                        <a:t>Building a prototype</a:t>
                      </a:r>
                      <a:endParaRPr lang="en-IL" sz="16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Adding advanced search filters and result categorization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3214534088"/>
                  </a:ext>
                </a:extLst>
              </a:tr>
              <a:tr h="5845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L" sz="1600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Running acceptance tests</a:t>
                      </a: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Running acceptance tests for overall system functionality</a:t>
                      </a:r>
                      <a:endParaRPr lang="en-IL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extLst>
                  <a:ext uri="{0D108BD9-81ED-4DB2-BD59-A6C34878D82A}">
                    <a16:rowId xmlns:a16="http://schemas.microsoft.com/office/drawing/2014/main" val="3384542627"/>
                  </a:ext>
                </a:extLst>
              </a:tr>
              <a:tr h="6638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</a:rPr>
                        <a:t>Getting client feedback</a:t>
                      </a:r>
                      <a:endParaRPr lang="en-IL" sz="1600" kern="1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86" marR="4958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Implementing user account and customization features</a:t>
                      </a:r>
                      <a:endParaRPr lang="en-IL" sz="1600" dirty="0">
                        <a:solidFill>
                          <a:schemeClr val="tx1"/>
                        </a:solidFill>
                      </a:endParaRPr>
                    </a:p>
                  </a:txBody>
                  <a:tcPr marL="66115" marR="66115" marT="33058" marB="33058"/>
                </a:tc>
                <a:extLst>
                  <a:ext uri="{0D108BD9-81ED-4DB2-BD59-A6C34878D82A}">
                    <a16:rowId xmlns:a16="http://schemas.microsoft.com/office/drawing/2014/main" val="3829592861"/>
                  </a:ext>
                </a:extLst>
              </a:tr>
            </a:tbl>
          </a:graphicData>
        </a:graphic>
      </p:graphicFrame>
      <p:sp>
        <p:nvSpPr>
          <p:cNvPr id="5" name="Title 32">
            <a:extLst>
              <a:ext uri="{FF2B5EF4-FFF2-40B4-BE49-F238E27FC236}">
                <a16:creationId xmlns:a16="http://schemas.microsoft.com/office/drawing/2014/main" id="{7FF93992-087A-AF26-4A17-A9FD27B2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73" y="5322243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800" noProof="0" dirty="0">
                <a:solidFill>
                  <a:srgbClr val="00B0F0"/>
                </a:solidFill>
              </a:rPr>
              <a:t>Iterations</a:t>
            </a:r>
            <a:endParaRPr 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0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2">
            <a:extLst>
              <a:ext uri="{FF2B5EF4-FFF2-40B4-BE49-F238E27FC236}">
                <a16:creationId xmlns:a16="http://schemas.microsoft.com/office/drawing/2014/main" id="{916FBE37-BC00-71B4-0467-71973702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73" y="5322243"/>
            <a:ext cx="9149350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sz="4800" noProof="0" dirty="0">
                <a:solidFill>
                  <a:srgbClr val="00B0F0"/>
                </a:solidFill>
              </a:rPr>
              <a:t>H</a:t>
            </a:r>
            <a:r>
              <a:rPr lang="he-IL" sz="4800" noProof="0" dirty="0" err="1">
                <a:solidFill>
                  <a:srgbClr val="00B0F0"/>
                </a:solidFill>
              </a:rPr>
              <a:t>ome</a:t>
            </a:r>
            <a:r>
              <a:rPr lang="he-IL" sz="4800" noProof="0" dirty="0">
                <a:solidFill>
                  <a:srgbClr val="00B0F0"/>
                </a:solidFill>
              </a:rPr>
              <a:t> </a:t>
            </a:r>
            <a:r>
              <a:rPr lang="he-IL" sz="4800" noProof="0" dirty="0" err="1">
                <a:solidFill>
                  <a:srgbClr val="00B0F0"/>
                </a:solidFill>
              </a:rPr>
              <a:t>page</a:t>
            </a:r>
            <a:endParaRPr lang="en-US" sz="4800" dirty="0">
              <a:solidFill>
                <a:srgbClr val="00B0F0"/>
              </a:solidFill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77B06CE-317F-0083-147F-B336D6A1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" y="1703541"/>
            <a:ext cx="11719511" cy="26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6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157</TotalTime>
  <Words>406</Words>
  <Application>Microsoft Office PowerPoint</Application>
  <PresentationFormat>Widescreen</PresentationFormat>
  <Paragraphs>66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Abadi</vt:lpstr>
      <vt:lpstr>-apple-system</vt:lpstr>
      <vt:lpstr>Arial</vt:lpstr>
      <vt:lpstr>Century Gothic</vt:lpstr>
      <vt:lpstr>Wingdings 3</vt:lpstr>
      <vt:lpstr>Mesh</vt:lpstr>
      <vt:lpstr>PowerPoint Presentation</vt:lpstr>
      <vt:lpstr>Introduction to IBM Cloud</vt:lpstr>
      <vt:lpstr>Exploring IBM Cloud</vt:lpstr>
      <vt:lpstr>customer requirement</vt:lpstr>
      <vt:lpstr>Our solution – Cisearch</vt:lpstr>
      <vt:lpstr>Architecture  </vt:lpstr>
      <vt:lpstr>Iterations</vt:lpstr>
      <vt:lpstr>Iterations</vt:lpstr>
      <vt:lpstr>Home page</vt:lpstr>
      <vt:lpstr>Login page</vt:lpstr>
      <vt:lpstr>signup page</vt:lpstr>
      <vt:lpstr>Index management page</vt:lpstr>
      <vt:lpstr>Index management page</vt:lpstr>
      <vt:lpstr>Index management page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נבי מרעי</dc:creator>
  <cp:lastModifiedBy>khalid swaid</cp:lastModifiedBy>
  <cp:revision>2</cp:revision>
  <dcterms:created xsi:type="dcterms:W3CDTF">2024-03-26T16:29:16Z</dcterms:created>
  <dcterms:modified xsi:type="dcterms:W3CDTF">2024-03-31T06:13:54Z</dcterms:modified>
</cp:coreProperties>
</file>